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3" r:id="rId4"/>
    <p:sldId id="257" r:id="rId5"/>
    <p:sldId id="283" r:id="rId6"/>
    <p:sldId id="259" r:id="rId7"/>
    <p:sldId id="285" r:id="rId8"/>
    <p:sldId id="284" r:id="rId9"/>
    <p:sldId id="272" r:id="rId10"/>
    <p:sldId id="268" r:id="rId11"/>
    <p:sldId id="277" r:id="rId12"/>
    <p:sldId id="278" r:id="rId13"/>
    <p:sldId id="279" r:id="rId14"/>
    <p:sldId id="280" r:id="rId15"/>
    <p:sldId id="282" r:id="rId16"/>
    <p:sldId id="281" r:id="rId17"/>
    <p:sldId id="286" r:id="rId18"/>
    <p:sldId id="287" r:id="rId19"/>
    <p:sldId id="288" r:id="rId20"/>
    <p:sldId id="289" r:id="rId21"/>
    <p:sldId id="290" r:id="rId22"/>
    <p:sldId id="275" r:id="rId2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14.1.2020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26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14.1.2020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4405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14.1.2020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4363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14.1.2020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4430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14.1.2020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3444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14.1.2020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007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14.1.2020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64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14.1.2020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0366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14.1.2020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25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14.1.2020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301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14.1.2020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907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2F8CC-9E86-4AFE-800D-55392088BC98}" type="datetimeFigureOut">
              <a:rPr lang="sl-SI" smtClean="0"/>
              <a:t>14.1.2020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3985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6" y="2338236"/>
            <a:ext cx="11269648" cy="21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2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41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3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1104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6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1808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9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6032"/>
            <a:ext cx="12192000" cy="807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2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336"/>
            <a:ext cx="12204272" cy="808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267184"/>
            <a:ext cx="12192000" cy="912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1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801" y="-1612900"/>
            <a:ext cx="12787801" cy="847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5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96" y="-1687132"/>
            <a:ext cx="12316496" cy="923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9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31" y="-489397"/>
            <a:ext cx="9852338" cy="738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1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6" y="-1081825"/>
            <a:ext cx="10869768" cy="815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3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3"/>
            <a:ext cx="12192000" cy="684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9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7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1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6" y="2338236"/>
            <a:ext cx="11269648" cy="21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2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33" y="0"/>
            <a:ext cx="4825218" cy="36189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50" y="1"/>
            <a:ext cx="4825219" cy="36189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32" y="3425483"/>
            <a:ext cx="4825217" cy="3618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82" y="3425483"/>
            <a:ext cx="4825219" cy="361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45" y="0"/>
            <a:ext cx="9131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6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4"/>
          <a:stretch/>
        </p:blipFill>
        <p:spPr>
          <a:xfrm>
            <a:off x="969253" y="0"/>
            <a:ext cx="10253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5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73" y="0"/>
            <a:ext cx="9301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2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03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5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447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5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07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0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2985</TotalTime>
  <Words>0</Words>
  <Application>Microsoft Office PowerPoint</Application>
  <PresentationFormat>Widescreen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Aljaž Blatnik</dc:creator>
  <cp:lastModifiedBy>Aljaž Blatnik</cp:lastModifiedBy>
  <cp:revision>16</cp:revision>
  <dcterms:created xsi:type="dcterms:W3CDTF">2018-01-13T13:11:24Z</dcterms:created>
  <dcterms:modified xsi:type="dcterms:W3CDTF">2020-01-14T10:25:24Z</dcterms:modified>
</cp:coreProperties>
</file>